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99E72D-661A-4669-8645-43C1CF32EFB4}" type="datetimeFigureOut">
              <a:rPr lang="cs-CZ" smtClean="0"/>
              <a:pPr/>
              <a:t>04.01.2021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A23173-6594-461C-8AD5-1D1EB182F8D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605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23173-6594-461C-8AD5-1D1EB182F8D4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4684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04.01.2021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04.01.2021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04.01.2021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04.01.2021</a:t>
            </a:fld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04.01.2021</a:t>
            </a:fld>
            <a:endParaRPr lang="cs-CZ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04.01.2021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04.01.2021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04.01.2021</a:t>
            </a:fld>
            <a:endParaRPr lang="cs-CZ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04.01.2021</a:t>
            </a:fld>
            <a:endParaRPr lang="cs-CZ" dirty="0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04.01.2021</a:t>
            </a:fld>
            <a:endParaRPr lang="cs-CZ" dirty="0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04.01.2021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147A11C-E801-4B5D-9687-63EA92BC7A99}" type="datetimeFigureOut">
              <a:rPr lang="cs-CZ" smtClean="0"/>
              <a:pPr/>
              <a:t>04.01.2021</a:t>
            </a:fld>
            <a:endParaRPr lang="cs-CZ" dirty="0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2D30E17C-8EC2-451F-8BCB-90FF44915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924128"/>
          </a:xfrm>
        </p:spPr>
        <p:txBody>
          <a:bodyPr>
            <a:normAutofit/>
          </a:bodyPr>
          <a:lstStyle/>
          <a:p>
            <a:pPr algn="ctr"/>
            <a:r>
              <a:rPr lang="cs-CZ" sz="6000" b="1" dirty="0">
                <a:latin typeface="Calibri" panose="020F0502020204030204" pitchFamily="34" charset="0"/>
                <a:cs typeface="Calibri" panose="020F0502020204030204" pitchFamily="34" charset="0"/>
              </a:rPr>
              <a:t>Věty podle postoje mluvčího</a:t>
            </a:r>
          </a:p>
        </p:txBody>
      </p:sp>
    </p:spTree>
  </p:cSld>
  <p:clrMapOvr>
    <a:masterClrMapping/>
  </p:clrMapOvr>
  <p:transition spd="med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457200"/>
            <a:ext cx="8884096" cy="595536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>
                <a:latin typeface="Calibri" panose="020F0502020204030204" pitchFamily="34" charset="0"/>
                <a:cs typeface="Calibri" panose="020F0502020204030204" pitchFamily="34" charset="0"/>
              </a:rPr>
              <a:t>Druhy Vět Podle postoje mluvčího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844824"/>
            <a:ext cx="8686800" cy="46805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oznamovací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- V létě pojedeme na dovolenou k moři.</a:t>
            </a:r>
          </a:p>
          <a:p>
            <a:pPr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tázací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-  Kam pojedeme v létě na dovolenou?</a:t>
            </a:r>
          </a:p>
          <a:p>
            <a:pPr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rozkazovací 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-  Pojeďme v létě na dovolenou k moři!</a:t>
            </a:r>
          </a:p>
          <a:p>
            <a:pPr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přací 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 -  Kéž bychom jeli v létě na dovolenou</a:t>
            </a: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k moři!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Autofit/>
          </a:bodyPr>
          <a:lstStyle/>
          <a:p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Věty oznamovací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vyjadřují prosté sdělení, oznámení nebo informaci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píšeme za nimi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tečku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sloveso je ve způsobu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oznamovacím nebo podmiňovacím</a:t>
            </a:r>
          </a:p>
          <a:p>
            <a:pPr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Příklad: Maminka uvařila výborný oběd.</a:t>
            </a: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Teď bych si dal nějaký zákusek.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28600" y="260649"/>
            <a:ext cx="8686800" cy="648071"/>
          </a:xfrm>
        </p:spPr>
        <p:txBody>
          <a:bodyPr>
            <a:noAutofit/>
          </a:bodyPr>
          <a:lstStyle/>
          <a:p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Věty tázací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28600" y="1340768"/>
            <a:ext cx="8686800" cy="537438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vyjadřují otázku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píšeme za nimi otazník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sloveso je ve způsobu oznamovacím nebo podmiňovacím</a:t>
            </a:r>
          </a:p>
          <a:p>
            <a:pPr marL="0" indent="0">
              <a:buNone/>
            </a:pP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otázka zjišťovací	-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odpověď  ano/ne</a:t>
            </a:r>
          </a:p>
          <a:p>
            <a:pPr>
              <a:buNone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	</a:t>
            </a:r>
            <a:r>
              <a:rPr lang="cs-CZ" sz="26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Domluvil by ses anglick</a:t>
            </a:r>
            <a:r>
              <a:rPr lang="cs-CZ" sz="2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otázka doplňovací	-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odpověď doplňuje skutečnost</a:t>
            </a:r>
          </a:p>
          <a:p>
            <a:pPr>
              <a:buNone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	</a:t>
            </a:r>
            <a:r>
              <a:rPr lang="cs-CZ" sz="26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Jakým cizím jazykem mluvíš?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otázka vylučovací 	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- v odpovědi vybereme jednu</a:t>
            </a:r>
          </a:p>
          <a:p>
            <a:pPr>
              <a:buNone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z nabízených možností</a:t>
            </a:r>
          </a:p>
          <a:p>
            <a:pPr>
              <a:buNone/>
            </a:pPr>
            <a:r>
              <a:rPr lang="cs-CZ" sz="26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	Učíš se anglicky, nebo německy?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otázka řečnická 	-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zvláštní typ otázky, na kterou nečekáme 			                odpověď</a:t>
            </a:r>
          </a:p>
          <a:p>
            <a:pPr marL="0" indent="0">
              <a:buNone/>
            </a:pPr>
            <a:r>
              <a:rPr lang="cs-CZ" altLang="cs-CZ" sz="2600" i="1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	</a:t>
            </a:r>
            <a:r>
              <a:rPr lang="cs-CZ" altLang="cs-CZ" sz="26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Mohl by o tom snad někdo pochybovat? 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400" dirty="0"/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Autofit/>
          </a:bodyPr>
          <a:lstStyle/>
          <a:p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Věty rozkazovací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3685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vyjadřují rozkaz, zákaz nebo výzvu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píšeme za nimi tečku nebo vykřičník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sloveso je v rozkazovacím způsobu</a:t>
            </a:r>
          </a:p>
          <a:p>
            <a:pPr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Příklad: Učme se cizí jazyky.</a:t>
            </a: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  Dostavte se do ředitelny.</a:t>
            </a: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  Nikdy nepřecházej silnici na červenou!</a:t>
            </a:r>
          </a:p>
          <a:p>
            <a:pPr>
              <a:buNone/>
            </a:pPr>
            <a:r>
              <a:rPr lang="cs-CZ" dirty="0"/>
              <a:t>            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67544"/>
          </a:xfrm>
        </p:spPr>
        <p:txBody>
          <a:bodyPr>
            <a:noAutofit/>
          </a:bodyPr>
          <a:lstStyle/>
          <a:p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Věty přací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916832"/>
            <a:ext cx="8686800" cy="46085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vyjadřují přání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píšeme za nimi tečku nebo vykřičník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sloveso je v oznamovacím nebo podmiňovacím způsobu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na začátku stojí částice</a:t>
            </a:r>
          </a:p>
          <a:p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Příklad:  Ať se vám dovolená vydaří.</a:t>
            </a: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Kéž bych vyhrál milión!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C45E6D-6CC2-42D4-9E1F-358FAAFF5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Věty zvolací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304800" y="1772816"/>
            <a:ext cx="8686800" cy="47525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všechny druhy vět mohou vyjádřit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citové zaujetí autora → </a:t>
            </a:r>
            <a:r>
              <a:rPr lang="cs-CZ" sz="3000" b="1" u="sng" dirty="0">
                <a:latin typeface="Calibri" panose="020F0502020204030204" pitchFamily="34" charset="0"/>
                <a:cs typeface="Calibri" panose="020F0502020204030204" pitchFamily="34" charset="0"/>
              </a:rPr>
              <a:t>věty zvolací</a:t>
            </a: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píšeme za nimi vykřičník, za tázací větou otazník i vykřičník najednou</a:t>
            </a:r>
          </a:p>
          <a:p>
            <a:pPr>
              <a:buNone/>
            </a:pPr>
            <a:endParaRPr lang="cs-CZ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Příklad:</a:t>
            </a:r>
          </a:p>
          <a:p>
            <a:pPr>
              <a:buNone/>
            </a:pP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To je dnes krásné počasí!</a:t>
            </a:r>
          </a:p>
          <a:p>
            <a:pPr>
              <a:buNone/>
            </a:pP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Ach, to je peněz!</a:t>
            </a:r>
          </a:p>
          <a:p>
            <a:pPr>
              <a:buNone/>
            </a:pP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Cos to udělal?!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303225"/>
          </a:xfrm>
        </p:spPr>
        <p:txBody>
          <a:bodyPr>
            <a:no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Urči druh vět podle postoje mluvčího a doplň znaménka za větami: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28596" y="1643050"/>
            <a:ext cx="4786346" cy="4454525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cs-CZ" sz="11200" dirty="0">
                <a:latin typeface="Calibri" panose="020F0502020204030204" pitchFamily="34" charset="0"/>
                <a:cs typeface="Calibri" panose="020F0502020204030204" pitchFamily="34" charset="0"/>
              </a:rPr>
              <a:t>Jaké má být zítra počasí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11200" dirty="0">
                <a:latin typeface="Calibri" panose="020F0502020204030204" pitchFamily="34" charset="0"/>
                <a:cs typeface="Calibri" panose="020F0502020204030204" pitchFamily="34" charset="0"/>
              </a:rPr>
              <a:t>Půjdeme zítra do ZOO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11200" dirty="0">
                <a:latin typeface="Calibri" panose="020F0502020204030204" pitchFamily="34" charset="0"/>
                <a:cs typeface="Calibri" panose="020F0502020204030204" pitchFamily="34" charset="0"/>
              </a:rPr>
              <a:t>Nekrmte v ZOO zvířata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11200" dirty="0">
                <a:latin typeface="Calibri" panose="020F0502020204030204" pitchFamily="34" charset="0"/>
                <a:cs typeface="Calibri" panose="020F0502020204030204" pitchFamily="34" charset="0"/>
              </a:rPr>
              <a:t>Je zakázáno krmit v ZOO zvířata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11200" dirty="0">
                <a:latin typeface="Calibri" panose="020F0502020204030204" pitchFamily="34" charset="0"/>
                <a:cs typeface="Calibri" panose="020F0502020204030204" pitchFamily="34" charset="0"/>
              </a:rPr>
              <a:t>Nejvíce se mi líbí opice a sloni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11200" dirty="0">
                <a:latin typeface="Calibri" panose="020F0502020204030204" pitchFamily="34" charset="0"/>
                <a:cs typeface="Calibri" panose="020F0502020204030204" pitchFamily="34" charset="0"/>
              </a:rPr>
              <a:t>Už se těším na cvičené lachtany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11200" dirty="0">
                <a:latin typeface="Calibri" panose="020F0502020204030204" pitchFamily="34" charset="0"/>
                <a:cs typeface="Calibri" panose="020F0502020204030204" pitchFamily="34" charset="0"/>
              </a:rPr>
              <a:t>Kéž bych mohl vidět taky žirafy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11200" dirty="0">
                <a:latin typeface="Calibri" panose="020F0502020204030204" pitchFamily="34" charset="0"/>
                <a:cs typeface="Calibri" panose="020F0502020204030204" pitchFamily="34" charset="0"/>
              </a:rPr>
              <a:t>V kolik hodin vyrazíme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11200" dirty="0">
                <a:latin typeface="Calibri" panose="020F0502020204030204" pitchFamily="34" charset="0"/>
                <a:cs typeface="Calibri" panose="020F0502020204030204" pitchFamily="34" charset="0"/>
              </a:rPr>
              <a:t>To bude super zážitek</a:t>
            </a:r>
          </a:p>
          <a:p>
            <a:pPr algn="just">
              <a:lnSpc>
                <a:spcPct val="120000"/>
              </a:lnSpc>
              <a:buNone/>
            </a:pPr>
            <a:endParaRPr lang="cs-CZ" sz="10800" dirty="0"/>
          </a:p>
          <a:p>
            <a:pPr>
              <a:buNone/>
            </a:pP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5357818" y="1643050"/>
            <a:ext cx="339565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tázací – doplňovací</a:t>
            </a:r>
          </a:p>
          <a:p>
            <a:pPr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tázací zjišťovací</a:t>
            </a:r>
          </a:p>
          <a:p>
            <a:pPr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 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rozkazovací</a:t>
            </a:r>
          </a:p>
          <a:p>
            <a:pPr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oznamovací</a:t>
            </a:r>
          </a:p>
          <a:p>
            <a:pPr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oznamovací</a:t>
            </a:r>
          </a:p>
          <a:p>
            <a:pPr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oznamovací</a:t>
            </a:r>
          </a:p>
          <a:p>
            <a:pPr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přací</a:t>
            </a:r>
          </a:p>
          <a:p>
            <a:pPr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tázací doplňovací</a:t>
            </a:r>
          </a:p>
          <a:p>
            <a:pPr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zvolací</a:t>
            </a:r>
          </a:p>
          <a:p>
            <a:pPr>
              <a:buNone/>
            </a:pPr>
            <a:endParaRPr lang="cs-CZ" sz="27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259</TotalTime>
  <Words>377</Words>
  <Application>Microsoft Office PowerPoint</Application>
  <PresentationFormat>Předvádění na obrazovce (4:3)</PresentationFormat>
  <Paragraphs>77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Calibri</vt:lpstr>
      <vt:lpstr>Franklin Gothic Book</vt:lpstr>
      <vt:lpstr>Franklin Gothic Medium</vt:lpstr>
      <vt:lpstr>Wingdings</vt:lpstr>
      <vt:lpstr>Wingdings 2</vt:lpstr>
      <vt:lpstr>Cesta</vt:lpstr>
      <vt:lpstr>Věty podle postoje mluvčího</vt:lpstr>
      <vt:lpstr>Druhy Vět Podle postoje mluvčího</vt:lpstr>
      <vt:lpstr>Věty oznamovací</vt:lpstr>
      <vt:lpstr>Věty tázací</vt:lpstr>
      <vt:lpstr>Věty rozkazovací</vt:lpstr>
      <vt:lpstr>Věty přací</vt:lpstr>
      <vt:lpstr>Věty zvolací</vt:lpstr>
      <vt:lpstr>Urči druh vět podle postoje mluvčího a doplň znaménka za větami:</vt:lpstr>
    </vt:vector>
  </TitlesOfParts>
  <Company>Windows Xp Ultimate 2008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doma</dc:creator>
  <cp:lastModifiedBy>Světluše Pospíšilová</cp:lastModifiedBy>
  <cp:revision>31</cp:revision>
  <dcterms:created xsi:type="dcterms:W3CDTF">2014-01-04T18:09:59Z</dcterms:created>
  <dcterms:modified xsi:type="dcterms:W3CDTF">2021-01-04T15:53:20Z</dcterms:modified>
</cp:coreProperties>
</file>